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15" d="100"/>
          <a:sy n="115" d="100"/>
        </p:scale>
        <p:origin x="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3D384-D92F-26D6-D2A1-49F80BDC3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56E13A-CAB5-49BF-5DC0-DF5ABD656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568D9-2B39-6309-1DE5-B452EF8EE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4E617-CF5E-A2EC-0F27-AF7850932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65863-1C3C-992E-E341-29DCDA114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74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1DFC1-8066-0487-E926-7B8F2CACC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A43A88-EEE8-9502-4FCB-1AF8184F3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8A797-BA30-345C-3A41-BEB829AB6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728D7-A837-277C-7F77-EE427CCB1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62EAC-2762-1183-56D1-9B23AC6FF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3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A4077F-3B24-6244-DD93-229FBFC434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FC3886-D324-5E96-623E-A1E1EC6A4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7B293-EB60-5AFB-9A88-D3139FA92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8E246-68FB-8724-9496-2E22B0609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A8EF3-C711-1BD3-6E48-35FE3310C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45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E1B0B-B0E5-C7C6-2CDA-70B729439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9E2B8-550C-2985-6FF5-A223DA06C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D547D-344D-F221-22C4-BE23E79DA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0FEB8-BE7B-FA32-FD27-F25BDC673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8DEEC-FA61-0DF0-A8C7-AA4746724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44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125DA-B101-F657-9575-F61D837C2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21EBA-08FA-E789-A74D-6976DDE97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49C66-EC1E-BC1F-A5F2-7D406F920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62BF3-C8FB-31D3-116C-1A797FFC9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5BFA3-B8AB-F558-6AF6-E801085C4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27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F6F67-E8D5-6027-8E96-B6F198D06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A9184-2025-673B-E069-C982CEF0EA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AF017-F7F4-F858-3478-B546A06D7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7D5A4-0D8E-DD7E-191B-E6EC3323F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C9265B-815B-ED49-336C-DEA0684AA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CCBADB-C3CE-8F9C-D857-F69F3F0C7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5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BE3DC-3A13-4D03-EF04-A93093E6D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A0A9E-55B4-4F85-865F-058C26789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B19433-82E5-F3EB-3FD5-F5E85643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44916B-261B-23FE-9B73-0AE8C532F6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8E77AC-646F-610C-91B5-656C0F2BB5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CD75B4-62CD-2739-C384-4BB461F34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FBB82D-6E4F-305D-8CB0-D587D5632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22ACC3-53F2-DBE1-9F35-E644C1A89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96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1282F-31C4-AA52-0946-18CA4AE2D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5D364A-224B-6781-45D9-45C8514D3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7C57D8-A412-F1D4-D5EA-51720168B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C18120-4B4E-060D-F24C-8A7C153DF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89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642A46-C1E9-A458-58F2-DCA2B31A4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F97D94-99FE-BA6B-C0D2-D20F112DC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35F11-E98F-6A67-9371-AACCB0CE0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82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1CEA5-110D-6784-D74B-B6657080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E117F-ACE4-7368-644E-438C2FFA7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AD0E3D-0328-AE7F-A49D-EF6B5C542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66166-ACA0-582D-8BDB-8C7291003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C0443-80A4-42AB-A8C6-C0F78D577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BEFCBB-0B7C-D599-E3C5-8FBCD2F64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62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0054F-CF58-B513-90E7-748BC643E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FC768F-37AA-874B-7DEF-65577C5A5D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A449E-B71A-1F5B-174E-D0519DD38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A52D1-7871-3E21-0E02-2AD4F7F77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2230C-E838-40C2-FB28-825156680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30870F-CA58-193B-D3C0-C6D69664B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50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481355-507B-4678-63F2-C54A119E7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CC448-3216-9E4F-33F9-422FAF0C9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452A1-CA04-1419-B07C-B60478F54B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955E77-B13B-8B42-8D20-C579E65979C5}" type="datetimeFigureOut">
              <a:rPr lang="en-US" smtClean="0"/>
              <a:t>9/1/25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7EEC3-87D5-D2BD-21EE-454D44E26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DA32A-4C77-7642-3C19-E013948283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433173-8080-DD49-B8DE-DD51E2941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41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C18CA-3157-7BEF-78F7-1153EE054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365125"/>
            <a:ext cx="11035301" cy="518453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Western x Eastern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E435BE-BD38-6779-244A-8F3F7DC440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5221"/>
          <a:stretch/>
        </p:blipFill>
        <p:spPr>
          <a:xfrm>
            <a:off x="8160760" y="2059813"/>
            <a:ext cx="2675052" cy="40964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B6CC50-6556-323B-CDA3-08AED37F09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16" t="28316" r="23677" b="41749"/>
          <a:stretch/>
        </p:blipFill>
        <p:spPr>
          <a:xfrm>
            <a:off x="318499" y="1194374"/>
            <a:ext cx="1803747" cy="17308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6435CD-5918-B16C-A277-B2A933BAF1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90" t="29154" r="46427" b="42492"/>
          <a:stretch/>
        </p:blipFill>
        <p:spPr>
          <a:xfrm>
            <a:off x="2403074" y="1304818"/>
            <a:ext cx="1811707" cy="16204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F350B4-BAC4-0FFC-867E-3591D2757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609" y="1194374"/>
            <a:ext cx="1790222" cy="17308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414C95-41F2-B2C3-A7EE-FDCCD656AE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499" y="3060772"/>
            <a:ext cx="1803747" cy="17439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283FE7-872F-B0FA-7C29-9D7DD37D25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3074" y="3060772"/>
            <a:ext cx="1803747" cy="17439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EDED8F9-3B09-2B17-A2FA-B9D7456FD4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7649" y="3066152"/>
            <a:ext cx="1798182" cy="17385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02AB36C-7E29-4BCA-DE5D-A3C37700A4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499" y="5030922"/>
            <a:ext cx="1803747" cy="17439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72331E0-84D1-3F56-8C13-80433E7E11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03074" y="5028669"/>
            <a:ext cx="1803747" cy="17439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7E4A16E-D075-0B2E-0EC4-309176F06C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87649" y="5034049"/>
            <a:ext cx="1798182" cy="173857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CAE74F7-99A0-FCA3-78F3-57F2793B095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66659" y="1225245"/>
            <a:ext cx="1790222" cy="173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447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C18CA-3157-7BEF-78F7-1153EE054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365125"/>
            <a:ext cx="11035301" cy="518453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Eastern x Appalachian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45A60C-8C37-14CC-9931-EAE02BEABB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5221"/>
          <a:stretch/>
        </p:blipFill>
        <p:spPr>
          <a:xfrm>
            <a:off x="8119662" y="1615650"/>
            <a:ext cx="2675052" cy="40964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61845A-DE6B-0BA9-D6FD-882971983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519" y="894961"/>
            <a:ext cx="1748992" cy="16910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FFE316-66C6-6DD8-71A0-E3048B3DA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633" y="906344"/>
            <a:ext cx="1748992" cy="16910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75CF89-A9FB-7591-8214-9473ED6D39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5519" y="2849236"/>
            <a:ext cx="1748992" cy="16910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812C81-0E1F-2BD7-FEC7-59D36D5579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885" y="4730368"/>
            <a:ext cx="1748993" cy="16910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E07D9C-08D3-F98A-1908-3CA1899736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19207" y="4730369"/>
            <a:ext cx="1748992" cy="16910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81FDC4-CB51-6777-4C9D-1F6E7FF07E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5519" y="4753911"/>
            <a:ext cx="1748992" cy="16674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01CEF6-936E-FE98-599F-C57F04EDE13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1328" r="6575"/>
          <a:stretch>
            <a:fillRect/>
          </a:stretch>
        </p:blipFill>
        <p:spPr>
          <a:xfrm>
            <a:off x="425885" y="906342"/>
            <a:ext cx="1748993" cy="16910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13B9C2-95DA-F0C8-ECBC-4459CF73CDAE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b="2693"/>
          <a:stretch>
            <a:fillRect/>
          </a:stretch>
        </p:blipFill>
        <p:spPr>
          <a:xfrm>
            <a:off x="6508267" y="894962"/>
            <a:ext cx="1866300" cy="169101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E7BFF87-53B0-D745-26DC-C62DF89726C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5885" y="2818354"/>
            <a:ext cx="1753645" cy="16910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F5C9960-F8F7-36B2-4620-AF75C5DF4BF7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r="5190"/>
          <a:stretch>
            <a:fillRect/>
          </a:stretch>
        </p:blipFill>
        <p:spPr>
          <a:xfrm>
            <a:off x="2448633" y="2818353"/>
            <a:ext cx="1748992" cy="169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72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C18CA-3157-7BEF-78F7-1153EE054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365125"/>
            <a:ext cx="11035301" cy="518453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Western x Appalachian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4E01A2-6738-BC21-03AA-8CFC2F7B7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5221"/>
          <a:stretch/>
        </p:blipFill>
        <p:spPr>
          <a:xfrm>
            <a:off x="7605954" y="2221792"/>
            <a:ext cx="2675052" cy="40964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55FF92-5906-C3D6-8161-A44B84A396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93" t="27383" r="46844" b="43588"/>
          <a:stretch/>
        </p:blipFill>
        <p:spPr>
          <a:xfrm>
            <a:off x="588723" y="1164921"/>
            <a:ext cx="1753644" cy="16784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983A93-149D-9368-6BD3-BEB14C7257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705" y="1128212"/>
            <a:ext cx="1753644" cy="16955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EE0A1E-7FA7-DD1E-C0F1-5E8416F67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4687" y="1128212"/>
            <a:ext cx="1753644" cy="16955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767479-DF56-A8BA-EF19-E2322E411C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723" y="3068358"/>
            <a:ext cx="1753644" cy="16955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48440F-07F3-08F4-1EBD-E2195ED008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6705" y="3068358"/>
            <a:ext cx="1753644" cy="16955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2ACF3-8DAE-C902-B0C9-04D85B2E8F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2531" y="3068357"/>
            <a:ext cx="1753645" cy="16955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BF7E32-2FF1-0946-764B-83AEC07C20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8723" y="4988819"/>
            <a:ext cx="1753644" cy="1695512"/>
          </a:xfrm>
          <a:prstGeom prst="rect">
            <a:avLst/>
          </a:prstGeom>
        </p:spPr>
      </p:pic>
      <p:pic>
        <p:nvPicPr>
          <p:cNvPr id="12" name="Picture 11" descr="A picture containing vegetable&#10;&#10;Description automatically generated">
            <a:extLst>
              <a:ext uri="{FF2B5EF4-FFF2-40B4-BE49-F238E27FC236}">
                <a16:creationId xmlns:a16="http://schemas.microsoft.com/office/drawing/2014/main" id="{6A783C42-E481-F10D-2D93-A7A253A6B55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66705" y="4988819"/>
            <a:ext cx="1753644" cy="16955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84D34E-0A1A-4188-325F-E09B77788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44687" y="4988819"/>
            <a:ext cx="1753644" cy="169551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47CBA2C-80DB-9378-F345-00BF8F217C7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522669" y="1128212"/>
            <a:ext cx="1753644" cy="169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927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</Words>
  <Application>Microsoft Macintosh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Western x Eastern</vt:lpstr>
      <vt:lpstr>Eastern x Appalachian</vt:lpstr>
      <vt:lpstr>Western x Appalachian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Barnard-Kubow, Karen Beth - barnarkb</dc:creator>
  <cp:lastModifiedBy>Barnard-Kubow, Karen Beth - barnarkb</cp:lastModifiedBy>
  <cp:revision>1</cp:revision>
  <dcterms:created xsi:type="dcterms:W3CDTF">2025-09-01T20:00:54Z</dcterms:created>
  <dcterms:modified xsi:type="dcterms:W3CDTF">2025-09-01T20:14:21Z</dcterms:modified>
</cp:coreProperties>
</file>

<file path=docProps/thumbnail.jpeg>
</file>